
<file path=Configurations2/accelerator/current.xml>
</file>

<file path=META-INF/manifest.xml><?xml version="1.0" encoding="utf-8"?>
<manifest:manifest xmlns:manifest="urn:oasis:names:tc:opendocument:xmlns:manifest:1.0">
  <manifest:file-entry manifest:media-type="application/vnd.oasis.opendocument.text" manifest:version="1.2" manifest:full-path="/"/>
  <manifest:file-entry manifest:media-type="" manifest:full-path="Configurations2/statusbar/"/>
  <manifest:file-entry manifest:media-type="" manifest:full-path="Configurations2/accelerator/current.xml"/>
  <manifest:file-entry manifest:media-type="" manifest:full-path="Configurations2/accelerator/"/>
  <manifest:file-entry manifest:media-type="" manifest:full-path="Configurations2/floater/"/>
  <manifest:file-entry manifest:media-type="" manifest:full-path="Configurations2/popupmenu/"/>
  <manifest:file-entry manifest:media-type="" manifest:full-path="Configurations2/progressbar/"/>
  <manifest:file-entry manifest:media-type="" manifest:full-path="Configurations2/menubar/"/>
  <manifest:file-entry manifest:media-type="" manifest:full-path="Configurations2/toolbar/"/>
  <manifest:file-entry manifest:media-type="" manifest:full-path="Configurations2/images/Bitmaps/"/>
  <manifest:file-entry manifest:media-type="" manifest:full-path="Configurations2/images/"/>
  <manifest:file-entry manifest:media-type="application/vnd.sun.xml.ui.configuration" manifest:full-path="Configurations2/"/>
  <manifest:file-entry manifest:media-type="image/jpeg" manifest:full-path="Pictures/100000000000081300000092F28012F5.jpg"/>
  <manifest:file-entry manifest:media-type="" manifest:full-path="Pictures/"/>
  <manifest:file-entry manifest:media-type="application/binary" manifest:full-path="layout-cache"/>
  <manifest:file-entry manifest:media-type="text/xml" manifest:full-path="content.xml"/>
  <manifest:file-entry manifest:media-type="application/rdf+xml" manifest:full-path="manifest.rdf"/>
  <manifest:file-entry manifest:media-type="text/xml" manifest:full-path="styles.xml"/>
  <manifest:file-entry manifest:media-type="text/xml" manifest:full-path="meta.xml"/>
  <manifest:file-entry manifest:media-type="" manifest:full-path="Thumbnails/thumbnail.png"/>
  <manifest:file-entry manifest:media-type="" manifest:full-path="Thumbnails/"/>
  <manifest:file-entry manifest:media-type="text/xml" manifest:full-path="settings.xml"/>
</manifest:manifest>
</file>

<file path=content.xml><?xml version="1.0" encoding="utf-8"?>
<office:document-content xmlns:office="urn:oasis:names:tc:opendocument:xmlns:office:1.0" xmlns:style="urn:oasis:names:tc:opendocument:xmlns:style:1.0" xmlns:text="urn:oasis:names:tc:opendocument:xmlns:text:1.0" xmlns:table="urn:oasis:names:tc:opendocument:xmlns:table:1.0" xmlns:draw="urn:oasis:names:tc:opendocument:xmlns:drawing:1.0" xmlns:fo="urn:oasis:names:tc:opendocument:xmlns:xsl-fo-compatible:1.0" xmlns:xlink="http://www.w3.org/1999/xlink" xmlns:dc="http://purl.org/dc/elements/1.1/" xmlns:meta="urn:oasis:names:tc:opendocument:xmlns:meta:1.0" xmlns:number="urn:oasis:names:tc:opendocument:xmlns:datastyle:1.0" xmlns:svg="urn:oasis:names:tc:opendocument:xmlns:svg-compatible:1.0" xmlns:chart="urn:oasis:names:tc:opendocument:xmlns:chart:1.0" xmlns:dr3d="urn:oasis:names:tc:opendocument:xmlns:dr3d:1.0" xmlns:math="http://www.w3.org/1998/Math/MathML" xmlns:form="urn:oasis:names:tc:opendocument:xmlns:form:1.0" xmlns:script="urn:oasis:names:tc:opendocument:xmlns:script:1.0" xmlns:ooo="http://openoffice.org/2004/office" xmlns:ooow="http://openoffice.org/2004/writer" xmlns:oooc="http://openoffice.org/2004/calc" xmlns:dom="http://www.w3.org/2001/xml-events" xmlns:xforms="http://www.w3.org/2002/xforms" xmlns:xsd="http://www.w3.org/2001/XMLSchema" xmlns:xsi="http://www.w3.org/2001/XMLSchema-instance" xmlns:rpt="http://openoffice.org/2005/report" xmlns:of="urn:oasis:names:tc:opendocument:xmlns:of:1.2" xmlns:xhtml="http://www.w3.org/1999/xhtml" xmlns:grddl="http://www.w3.org/2003/g/data-view#" xmlns:field="urn:openoffice:names:experimental:ooo-ms-interop:xmlns:field:1.0" office:version="1.2" grddl:transformation="http://docs.oasis-open.org/office/1.2/xslt/odf2rdf.xsl">
  <office:scripts/>
  <office:font-face-decls>
    <style:font-face style:name="Mangal1" svg:font-family="Mangal"/>
    <style:font-face style:name="Calibri" svg:font-family="Calibri, Calibri" style:font-family-generic="swiss"/>
    <style:font-face style:name="Times New Roman" svg:font-family="'Times New Roman'" style:font-family-generic="roman" style:font-pitch="variable"/>
    <style:font-face style:name="Arial" svg:font-family="Arial" style:font-family-generic="swiss" style:font-pitch="variable"/>
    <style:font-face style:name="Calibri1" svg:font-family="Calibri" style:font-family-generic="swiss" style:font-pitch="variable"/>
    <style:font-face style:name="Mangal" svg:font-family="Mangal" style:font-family-generic="system" style:font-pitch="variable"/>
    <style:font-face style:name="SimSun" svg:font-family="SimSun" style:font-family-generic="system" style:font-pitch="variable"/>
  </office:font-face-decls>
  <office:automatic-styles>
    <style:style style:name="Tabella2" style:family="table">
      <style:table-properties style:width="17.066cm" fo:margin-left="-0.042cm" fo:margin-right="-0.023cm" table:align="margins"/>
    </style:style>
    <style:style style:name="Tabella2.A" style:family="table-column">
      <style:table-column-properties style:column-width="8.546cm" style:rel-column-width="32818*"/>
    </style:style>
    <style:style style:name="Tabella2.B" style:family="table-column">
      <style:table-column-properties style:column-width="8.52cm" style:rel-column-width="32717*"/>
    </style:style>
    <style:style style:name="Tabella2.A1" style:family="table-cell">
      <style:table-cell-properties fo:padding="0.097cm" fo:border="none"/>
    </style:style>
    <style:style style:name="Tabella1" style:family="table">
      <style:table-properties style:width="16.034cm" table:align="left" style:writing-mode="lr-tb"/>
    </style:style>
    <style:style style:name="Tabella1.A" style:family="table-column">
      <style:table-column-properties style:column-width="3.591cm"/>
    </style:style>
    <style:style style:name="Tabella1.B" style:family="table-column">
      <style:table-column-properties style:column-width="12.442cm"/>
    </style:style>
    <style:style style:name="Tabella1.1" style:family="table-row">
      <style:table-row-properties style:keep-together="true" fo:keep-together="auto"/>
    </style:style>
    <style:style style:name="Tabella1.A1" style:family="table-cell">
      <style:table-cell-properties style:vertical-align="top" fo:padding="0.097cm" fo:border="none" style:writing-mode="lr-tb"/>
    </style:style>
    <style:style style:name="P1" style:family="paragraph" style:parent-style-name="Default">
      <style:paragraph-properties fo:text-align="center" style:justify-single-word="false" style:text-autospace="none"/>
      <style:text-properties fo:color="#000000" style:text-line-through-style="none" style:font-name="Calibri1" fo:font-size="11pt" fo:font-style="normal" style:text-underline-style="none" fo:font-weight="bold" style:font-name-asian="Calibri" style:font-size-asian="11pt" style:font-style-asian="normal" style:font-weight-asian="bold" style:font-name-complex="Calibri" style:font-size-complex="11pt" style:font-style-complex="normal" style:font-weight-complex="bold"/>
    </style:style>
    <style:style style:name="P2" style:family="paragraph" style:parent-style-name="Default">
      <style:paragraph-properties fo:text-align="justify" style:justify-single-word="false" style:text-autospace="none"/>
      <style:text-properties fo:color="#000000" style:text-line-through-style="none" style:font-name="Calibri1" fo:font-size="11pt" fo:font-style="normal" style:text-underline-style="none" fo:font-weight="bold" style:font-name-asian="Calibri" style:font-size-asian="11pt" style:font-style-asian="normal" style:font-weight-asian="bold" style:font-name-complex="Calibri" style:font-size-complex="11pt" style:font-style-complex="normal" style:font-weight-complex="bold"/>
    </style:style>
    <style:style style:name="P3" style:family="paragraph" style:parent-style-name="Default">
      <style:paragraph-properties fo:text-align="justify" style:justify-single-word="false" style:text-autospace="none"/>
      <style:text-properties fo:color="#000000" style:text-line-through-style="none" style:font-name="Calibri1" fo:font-size="11pt" fo:font-style="normal" style:text-underline-style="none" fo:font-weight="normal" style:font-name-asian="Calibri" style:font-size-asian="11pt" style:font-style-asian="normal" style:font-weight-asian="normal" style:font-name-complex="Calibri" style:font-size-complex="11pt" style:font-style-complex="normal" style:font-weight-complex="normal"/>
    </style:style>
    <style:style style:name="P4" style:family="paragraph" style:parent-style-name="Default">
      <style:paragraph-properties style:text-autospace="none"/>
      <style:text-properties fo:color="#000000" style:text-line-through-style="none" style:font-name="Calibri1" fo:font-size="11pt" fo:font-style="normal" style:text-underline-style="none" fo:font-weight="normal" style:font-name-asian="Calibri" style:font-size-asian="11pt" style:font-style-asian="normal" style:font-weight-asian="normal" style:font-name-complex="Calibri" style:font-size-complex="11pt" style:font-style-complex="normal" style:font-weight-complex="normal"/>
    </style:style>
    <style:style style:name="P5" style:family="paragraph" style:parent-style-name="Default">
      <style:paragraph-properties fo:text-align="center" style:justify-single-word="false" style:text-autospace="none"/>
      <style:text-properties fo:color="#000000" style:text-line-through-style="none" style:font-name="Calibri1" fo:font-size="11pt" fo:font-style="normal" style:text-underline-style="none" fo:font-weight="normal" style:font-name-asian="Calibri" style:font-size-asian="11pt" style:font-style-asian="normal" style:font-weight-asian="normal" style:font-name-complex="Calibri" style:font-size-complex="11pt" style:font-style-complex="normal" style:font-weight-complex="normal"/>
    </style:style>
    <style:style style:name="P6" style:family="paragraph" style:parent-style-name="Default">
      <style:paragraph-properties fo:text-align="start" style:justify-single-word="false" style:text-autospace="none"/>
      <style:text-properties style:font-name="Calibri1" fo:font-size="11pt" style:font-name-asian="Calibri" style:font-size-asian="11pt" style:font-name-complex="Calibri" style:font-size-complex="11pt"/>
    </style:style>
    <style:style style:name="P7" style:family="paragraph" style:parent-style-name="Header">
      <style:text-properties fo:color="#000000" style:text-line-through-style="none" style:font-name="Calibri" fo:font-size="11pt" fo:language="zxx" fo:country="none" fo:font-style="italic" style:text-underline-style="none" fo:font-weight="bold" style:font-name-asian="Calibri" style:font-size-asian="11pt" style:language-asian="zxx" style:country-asian="none" style:font-style-asian="italic" style:font-weight-asian="bold" style:font-name-complex="Calibri" style:font-size-complex="10pt" style:font-style-complex="italic" style:font-weight-complex="bold"/>
    </style:style>
    <style:style style:name="P8" style:family="paragraph" style:parent-style-name="Header">
      <style:text-properties fo:language="zxx" fo:country="none" style:language-asian="zxx" style:country-asian="none"/>
    </style:style>
    <style:style style:name="P9" style:family="paragraph" style:parent-style-name="Text_20_body">
      <style:paragraph-properties fo:text-align="center" style:justify-single-word="false" style:text-autospace="none"/>
      <style:text-properties fo:color="#000000" style:text-line-through-style="none" style:font-name="Calibri1" fo:font-size="11pt" fo:font-style="normal" style:text-underline-style="none" fo:font-weight="bold" style:font-name-asian="Calibri" style:font-size-asian="11pt" style:font-style-asian="normal" style:font-weight-asian="bold" style:font-name-complex="Calibri" style:font-size-complex="11pt" style:font-style-complex="normal" style:font-weight-complex="bold"/>
    </style:style>
    <style:style style:name="P10" style:family="paragraph" style:parent-style-name="Text_20_body">
      <style:paragraph-properties fo:text-align="center" style:justify-single-word="false" style:text-autospace="none"/>
      <style:text-properties fo:color="#000000" style:text-line-through-style="none" style:font-name="Calibri1" fo:font-size="12pt" fo:font-style="normal" style:text-underline-style="none" fo:font-weight="bold" style:font-name-asian="Calibri" style:font-size-asian="12pt" style:font-style-asian="normal" style:font-weight-asian="bold" style:font-name-complex="Calibri" style:font-size-complex="12pt" style:font-style-complex="normal" style:font-weight-complex="bold"/>
    </style:style>
    <style:style style:name="P11" style:family="paragraph" style:parent-style-name="Table_20_Contents">
      <style:paragraph-properties fo:text-align="start" style:justify-single-word="false"/>
      <style:text-properties style:font-name="Calibri1" fo:font-size="11pt" style:font-name-asian="Calibri" style:font-size-asian="11pt" style:font-name-complex="Calibri" style:font-size-complex="11pt"/>
    </style:style>
    <style:style style:name="P12" style:family="paragraph" style:parent-style-name="Table_20_Contents">
      <style:paragraph-properties fo:text-align="center" style:justify-single-word="false"/>
      <style:text-properties style:font-name="Calibri1" fo:font-size="11pt" style:font-name-asian="Calibri" style:font-size-asian="11pt" style:font-name-complex="Calibri" style:font-size-complex="11pt"/>
    </style:style>
    <style:style style:name="P13" style:family="paragraph" style:parent-style-name="Default">
      <style:paragraph-properties fo:margin-left="0cm" fo:margin-right="0cm" fo:margin-top="0cm" fo:margin-bottom="0cm" fo:text-align="justify" style:justify-single-word="false" fo:text-indent="0cm" style:auto-text-indent="false" style:text-autospace="none"/>
      <style:text-properties fo:color="#000000" style:text-line-through-style="none" style:font-name="Calibri1" fo:font-size="11pt" fo:font-style="normal" style:text-underline-style="none" fo:font-weight="normal" style:font-name-asian="Calibri" style:font-size-asian="11pt" style:font-style-asian="normal" style:font-weight-asian="normal" style:font-name-complex="Calibri" style:font-size-complex="11pt" style:font-style-complex="normal" style:font-weight-complex="normal"/>
    </style:style>
    <style:style style:name="P14" style:family="paragraph" style:parent-style-name="Default">
      <style:paragraph-properties fo:margin-left="0cm" fo:margin-right="0cm" fo:margin-top="0cm" fo:margin-bottom="0cm" fo:text-indent="0cm" style:auto-text-indent="false" style:text-autospace="none"/>
      <style:text-properties fo:color="#000000" style:text-line-through-style="none" style:font-name="Calibri1" fo:font-size="11pt" fo:font-style="normal" style:text-underline-style="none" fo:font-weight="normal" style:font-name-asian="Calibri" style:font-size-asian="11pt" style:font-style-asian="normal" style:font-weight-asian="normal" style:font-name-complex="Calibri" style:font-size-complex="11pt" style:font-style-complex="normal" style:font-weight-complex="normal"/>
    </style:style>
    <style:style style:name="P15" style:family="paragraph" style:parent-style-name="Default">
      <style:paragraph-properties fo:margin-left="0cm" fo:margin-right="0cm" fo:margin-top="0cm" fo:margin-bottom="0cm" fo:text-align="justify" style:justify-single-word="false" fo:text-indent="0cm" style:auto-text-indent="false" style:text-autospace="none"/>
      <style:text-properties fo:color="#000000" style:text-line-through-style="none" style:font-name="Calibri1" fo:font-size="11pt" fo:font-style="normal" style:text-underline-style="none" fo:font-weight="normal" fo:background-color="transparent" style:font-name-asian="Calibri" style:font-size-asian="11pt" style:font-style-asian="normal" style:font-weight-asian="normal" style:font-name-complex="Calibri" style:font-size-complex="11pt" style:font-style-complex="normal" style:font-weight-complex="normal"/>
    </style:style>
    <style:style style:name="P16" style:family="paragraph" style:parent-style-name="Standard">
      <style:paragraph-properties fo:margin-left="0cm" fo:margin-right="0cm" fo:margin-top="0cm" fo:margin-bottom="0cm" fo:text-align="justify" style:justify-single-word="false" fo:text-indent="0cm" style:auto-text-indent="false" style:text-autospace="none"/>
      <style:text-properties fo:color="#000000" style:text-line-through-style="none" style:font-name="Calibri1" fo:font-size="11pt" fo:font-style="normal" style:text-underline-style="none" fo:font-weight="normal" fo:background-color="transparent" style:font-name-asian="Calibri" style:font-size-asian="11pt" style:font-style-asian="normal" style:font-weight-asian="normal" style:font-name-complex="Calibri" style:font-size-complex="11pt" style:font-style-complex="normal" style:font-weight-complex="normal"/>
    </style:style>
    <style:style style:name="P17" style:family="paragraph" style:parent-style-name="Default">
      <style:paragraph-properties fo:text-align="justify" style:justify-single-word="false" fo:background-color="transparent" style:text-autospace="none">
        <style:background-image/>
      </style:paragraph-properties>
      <style:text-properties fo:color="#000000" style:text-line-through-style="none" style:font-name="Calibri1" fo:font-size="11pt" fo:font-style="normal" style:text-underline-style="none" fo:font-weight="normal" style:font-name-asian="Calibri" style:font-size-asian="11pt" style:font-style-asian="normal" style:font-weight-asian="normal" style:font-name-complex="Calibri" style:font-size-complex="11pt" style:font-style-complex="normal" style:font-weight-complex="normal"/>
    </style:style>
    <style:style style:name="P18" style:family="paragraph" style:parent-style-name="Standard">
      <style:paragraph-properties fo:text-align="justify" style:justify-single-word="false" style:text-autospace="none"/>
      <style:text-properties fo:color="#000000" style:text-line-through-style="none" style:font-name="Calibri1" fo:font-size="11pt" fo:font-style="normal" style:text-underline-style="none" fo:font-weight="normal" style:font-name-asian="Calibri" style:font-size-asian="11pt" style:font-style-asian="normal" style:font-weight-asian="normal" style:font-name-complex="Calibri" style:font-size-complex="11pt" style:font-style-complex="normal" style:font-weight-complex="normal"/>
    </style:style>
    <style:style style:name="P19" style:family="paragraph" style:parent-style-name="Standard">
      <style:paragraph-properties style:snap-to-layout-grid="false"/>
      <style:text-properties style:font-name="Calibri1" fo:font-size="11pt" fo:font-weight="bold" style:font-size-asian="11pt" style:font-weight-asian="bold" style:font-size-complex="11pt" style:font-weight-complex="bold"/>
    </style:style>
    <style:style style:name="P20" style:family="paragraph" style:parent-style-name="Standard">
      <style:text-properties style:font-name="Calibri1" fo:font-size="11pt" style:font-size-asian="11pt" style:font-name-complex="Arial" style:font-size-complex="11pt"/>
    </style:style>
    <style:style style:name="P21" style:family="paragraph" style:parent-style-name="Standard">
      <style:paragraph-properties style:snap-to-layout-grid="false"/>
      <style:text-properties style:font-name="Calibri1" fo:font-size="11pt" style:font-size-asian="11pt" style:font-name-complex="Arial" style:font-size-complex="11pt"/>
    </style:style>
    <style:style style:name="P22" style:family="paragraph" style:parent-style-name="Standard">
      <style:text-properties style:font-name="Calibri1" fo:font-size="11pt" style:font-size-asian="11pt" style:font-size-complex="11pt"/>
    </style:style>
    <style:style style:name="P23" style:family="paragraph" style:parent-style-name="Standard">
      <style:text-properties style:font-name="Calibri1" fo:font-size="11pt" fo:language="en" fo:country="GB" style:font-size-asian="11pt" style:font-name-complex="Arial" style:font-size-complex="11pt"/>
    </style:style>
    <style:style style:name="P24" style:family="paragraph" style:parent-style-name="Standard">
      <style:text-properties style:font-name="Calibri1" fo:font-size="11pt" fo:language="en" fo:country="GB" fo:font-weight="bold" style:font-size-asian="11pt" style:font-weight-asian="bold" style:font-name-complex="Arial" style:font-size-complex="11pt" style:font-weight-complex="bold"/>
    </style:style>
    <style:style style:name="P25" style:family="paragraph" style:parent-style-name="Standard">
      <style:paragraph-properties fo:margin-left="0.079cm" fo:margin-right="0cm" fo:text-align="justify" style:justify-single-word="false" fo:text-indent="0cm" style:auto-text-indent="false" style:text-autospace="none"/>
      <style:text-properties fo:color="#000000" style:text-line-through-style="none" style:font-name="Calibri1" fo:font-size="11pt" fo:font-style="normal" style:text-underline-style="none" fo:font-weight="normal" style:font-name-asian="Calibri" style:font-size-asian="11pt" style:font-style-asian="normal" style:font-weight-asian="normal" style:font-name-complex="Calibri" style:font-size-complex="11pt" style:font-style-complex="normal" style:font-weight-complex="normal"/>
    </style:style>
    <style:style style:name="T1" style:family="text">
      <style:text-properties fo:color="#000000"/>
    </style:style>
    <style:style style:name="T2" style:family="text">
      <style:text-properties fo:color="#000000" style:text-line-through-style="none" style:text-underline-style="none"/>
    </style:style>
    <style:style style:name="T3" style:family="text">
      <style:text-properties fo:background-color="transparent"/>
    </style:style>
    <style:style style:name="T4" style:family="text">
      <style:text-properties fo:font-weight="bold" fo:background-color="transparent" style:font-weight-asian="bold" style:font-weight-complex="bold"/>
    </style:style>
    <style:style style:name="T5" style:family="text">
      <style:text-properties style:font-name="Calibri1" fo:font-size="11pt" fo:language="en" fo:country="GB" style:font-size-asian="11pt" style:font-name-complex="Arial" style:font-size-complex="11pt"/>
    </style:style>
    <style:style style:name="fr1" style:family="graphic" style:parent-style-name="Graphics">
      <style:graphic-properties fo:margin-left="0.319cm" fo:margin-right="0.319cm" style:run-through="background" style:wrap="run-through" style:number-wrapped-paragraphs="no-limit" style:vertical-pos="from-top" style:vertical-rel="paragraph" style:horizontal-pos="from-left" style:horizontal-rel="paragraph" fo:background-color="#ffffff" style:background-transparency="0%" fo:padding="0.026cm" fo:border="none" style:mirror="none" fo:clip="rect(0cm, 0cm, 0cm, 0cm)" draw:luminance="0%" draw:contrast="0%" draw:red="0%" draw:green="0%" draw:blue="0%" draw:gamma="100%" draw:color-inversion="false" draw:image-opacity="100%" draw:color-mode="standard">
        <style:background-image/>
      </style:graphic-properties>
    </style:style>
  </office:automatic-styles>
  <office:body>
    <office:text text:use-soft-page-breaks="true">
      <text:sequence-decls>
        <text:sequence-decl text:display-outline-level="0" text:name="Illustration"/>
        <text:sequence-decl text:display-outline-level="0" text:name="Table"/>
        <text:sequence-decl text:display-outline-level="0" text:name="Text"/>
        <text:sequence-decl text:display-outline-level="0" text:name="Drawing"/>
      </text:sequence-decls>
      <text:p text:style-name="P8">
        <draw:frame draw:style-name="fr1" draw:name="immagini1" text:anchor-type="char" svg:x="0.049cm" svg:y="-0.018cm" svg:width="17.484cm" svg:height="1.221cm" draw:z-index="0">
          <draw:image xlink:href="Pictures/100000000000081300000092F28012F5.jpg" xlink:type="simple" xlink:show="embed" xlink:actuate="onLoad"/>
        </draw:frame>
      </text:p>
      <text:p text:style-name="P7"/>
      <text:p text:style-name="P10"/>
      <text:p text:style-name="P10">“Regolamento sulla collaborazione tra cittadini ed Amministrazione per la cura, la gestione condivisa e la rigenerazione dei beni comuni urbani e la collaborazione attiva su ambiti di interesse pubblico”</text:p>
      <text:p text:style-name="P9">FAC SIMILE - PATTO DI COLLABORAZIONE </text:p>
      <text:p text:style-name="P1">PREMESSO CHE </text:p>
      <text:p text:style-name="P3">……………………………………………………………………………………………………………………………………………………………………… ……………………………………………………………………………………………………………………………………………………………………… ………………………………………………………………………………………………..……………………………….....……………………………....</text:p>
      <text:p text:style-name="P3">(I soggetti che aderiscono al patto di collaborazione devono inserire in questa sezione le motivazioni in base alle quali hanno scelto di collaborare ed i presupposti che assicurano la praticabilità e l’utilità del patto stesso). </text:p>
      <text:p text:style-name="P1">TUTTO CIO’ PREMESSO </text:p>
      <text:p text:style-name="P1">TRA </text:p>
      <text:p text:style-name="P13">1. Il/La sottoscritto/a (Cognome e nome) ____________________________________________________, in qualità di Responabile dell' Area competente e Rappresentante del Comune di Arese </text:p>
      <text:p text:style-name="P5">E </text:p>
      <text:p text:style-name="P13">
        2. Il/La sottoscritto/a (Cognome e nome) ____________________________________________________ codice fiscale __________________________________________, in qualità di Rappresentante (specificare 
        <text:s/>
        la formazione sociale o la società coinvolta )____________________________________________________ avente sede nel Comune di ARESE in Via ______________________________________________________ n._______ (CAP _________), codice fiscale ____________________, Partita IVA ______________________
      </text:p>
      <text:p text:style-name="P3">(Inserire i dati di tutti i partecipanti al patto) </text:p>
      <text:p text:style-name="P1">SI CONVIENE E SI STIPULA QUANTO SEGUE </text:p>
      <text:p text:style-name="P2">Art. [1] – PREMESSA </text:p>
      <text:p text:style-name="P3">1. Tutto quanto in premessa è parte integrante e sostanziale del presente atto. </text:p>
      <text:p text:style-name="P2">Art. [2] – STRATEGIA GENERALE </text:p>
      <text:p text:style-name="P3">
        1. Il presente patto è finalizzato all’attuazione del progetto 
        <text:s/>
        denominato “(specificare)”
      </text:p>
      <text:p text:style-name="P13">a) I soggetti firmatari si propongono di: </text:p>
      <text:p text:style-name="P3">…………………………………………………………………………………………………………………………………………………………………………………………………………………………………………………………………………………………………………………………………………………………………………………………………………………………………………………………………………………..….................................</text:p>
      <text:p text:style-name="P17">
        (Specificare le finalità che vengono affidate al patto, con riferimen
        <text:span text:style-name="T3">to agli </text:span>
        <text:span text:style-name="T4">obiettivi</text:span>
        <text:span text:style-name="T3">, indicando come s</text:span>
        i intende realizzare la collaborazione tra i soggetti coinvolti)
      </text:p>
      <text:p text:style-name="P2">Art. [3] - IMPEGNI </text:p>
      <text:p text:style-name="P3">I soggetti sottoscrittori si impegnano a realizzare la strategia d’intervento illustrata all’articolo precedente, attraverso il presente patto di collaborazione. </text:p>
      <text:p text:style-name="P2">Art. [4] – CONTENUTO DEL PATTO DI COLLABORAZIONE </text:p>
      <text:p text:style-name="P3">1. Il presente patto riguarda l'attuazione del progetto di cui all'art. 2;</text:p>
      <text:p text:style-name="P13">Soggetto/i che realizza/no l’intervento per l’attivazione del progetto (se i soggetti sono più di uno, indicare il ruolo svolto da ciascuno) </text:p>
      <text:p text:style-name="P3">…………………………………………………………………………………………………………………………………………………………………………………………………………………………………………………………………………………………………………………………………………………………………………………………………………………………………………………………………………………..….................................</text:p>
      <text:p text:style-name="P14">Soggetti che, pur non partecipando direttamente alla realizzazione dell’intervento, saranno coinvolti nella sua gestione</text:p>
      <text:p text:style-name="P3">…………………………………………………………………………………………………………………………………………………………………………………………………………………………………………………………………………………………………………………………………………………………………………………………………………………………………………………………………………………..….................................</text:p>
      <text:p text:style-name="P3">a) Modalità di azione, il ruolo ed i reciproci impegni, anche economici, dei soggetti coinvolti, i requisiti ed i limiti di intervento.</text:p>
      <text:p text:style-name="P15">
        <text:soft-page-break/>
        …………………………………………………………………………………………………………………………………………………………………………………………………………………………………………………………………………………………………………………………………………………………………………………………………………………………………………………………………………………..….................................
      </text:p>
      <text:p text:style-name="P16">b) Modalità di fruizione collettiva dei beni comuni urbani oggetto del patto e/o dei prodotti immateriali e/o digitali delle attività di collaborazione oggetto del patto.</text:p>
      <text:p text:style-name="P3">…………………………………………………………………………………………………………………………………………………………………………………………………………………………………………………………………………………………………………………………………………………………………………………………………………………………………………………………………………………..….................................</text:p>
      <text:p text:style-name="P3">c) Definizione degli strumenti di coordinamento e di governo e partecipazione.</text:p>
      <text:p text:style-name="P3">…………………………………………………………………………………………………………………………………………………………………………………………………………………………………………………………………………………………………………………………………………………………………………………………………………………………………………………………………………………..….................................</text:p>
      <text:p text:style-name="P3">
        d) Definizione delle recipoche responsabilità anche in relazione a 
        <text:s/>
        quanto disposto dalle norme in materia di sicurezza dei luoghi e dei lavoratori.
      </text:p>
      <text:p text:style-name="P3">…………………………………………………………………………………………………………………………………………………………………………………………………………………………………………………………………………………………………………………………………………………………………………………………………………………………………………………………………………………..….................................</text:p>
      <text:p text:style-name="P18">e) Definizione delle conseguenze di eventuali danni occorsi a persone o cose in occasione o a causa degli interventi di cura, gestione condivisa e rigenerazione e delle attività di collaborazione attiva.</text:p>
      <text:p text:style-name="P3">…………………………………………………………………………………………………………………………………………………………………………………………………………………………………………………………………………………………………………………………………………………………………………………………………………………………………………………………………………………..….................................</text:p>
      <text:p text:style-name="P18">f) Caratteristiche delle coperture assicurative e l’assunzione di responsabilità, nonché delle misure utili ad eliminare o ridurre le interferenze con altre attività.</text:p>
      <text:p text:style-name="P3">…………………………………………………………………………………………………………………………………………………………………………………………………………………………………………………………………………………………………………………………………………………………………………………………………………………………………………………………………………………..….................................</text:p>
      <text:p text:style-name="P18">g) Definizione delle garanzie a copertura di eventuali danni arrecati al Comune in conseguenza della mancata, parziale o difforme realizzazione degli interventi concordati.</text:p>
      <text:p text:style-name="P3">…………………………………………………………………………………………………………………………………………………………………………………………………………………………………………………………………………………………………………………………………………………………………………………………………………………………………………………………………………………..….................................</text:p>
      <text:p text:style-name="P18">h) Definizione delle forme di sostegno messe a disposizione dal Comune, modulate in relazione al valore aggiunto che la collaborazione è potenzialmente in grado di generare.</text:p>
      <text:p text:style-name="P3">…………………………………………………………………………………………………………………………………………………………………………………………………………………………………………………………………………………………………………………………………………………………………………………………………………………………………………………………………………………..….................................</text:p>
      <text:p text:style-name="P18">i) Forme di pubblicità del patto, modalità di documentazione delle azioni realizzate, di monitoraggio periodico e valutazione, di rendicontazione delle risorse utilizzate e di misurazione dei risultati prodotti dalla collaborazione fra cittadini e amministrazione.</text:p>
      <text:p text:style-name="P3">…………………………………………………………………………………………………………………………………………………………………………………………………………………………………………………………………………………………………………………………………………………………………………………………………………………………………………………………………………………..….................................</text:p>
      <text:p text:style-name="P18">l) Modalità di affiancamento del personale comunale.</text:p>
      <text:p text:style-name="P3">…………………………………………………………………………………………………………………………………………………………………………………………………………………………………………………………………………………………………………………………………………………………………………………………………………………………………………………………………………………..….................................</text:p>
      <text:p text:style-name="P18">
        m) Modalità di 
        <text:s/>
        vigilanza sull’andamento della collaborazione.
      </text:p>
      <text:p text:style-name="P18">…………………………………………………………………………………………………………………………………………………………………………………………………………………………………………………………………………………………………………………………………………………………………………………………………………………………………………………………………………………..…................................., n) Modalità di gestione delle controversie che possano insorgere durante la collaborazione stessa e l’irrogazione delle sanzioni per l’inosservanza delle clausole del patto.</text:p>
      <text:p text:style-name="P3">
        ………………………………………………………………………………………………………………………………………………………………………………………………………………………………………………………………………………………………………………………………………………
        <text:soft-page-break/>
        …………………………………………………………………………………………………………………………………..….................................
      </text:p>
      <text:p text:style-name="P18">o) Definizione delle cause di esclusione di singoli cittadini per inosservanza del regolamento o delle clausole del patto.</text:p>
      <text:p text:style-name="P18">…………………………………………………………………………………………………………………………………………………………………………………………………………………………………………………………………………………………………………………………………………………………………………………………………………………………………………………………………………………..…................................. p) Definizione degli assetti conseguenti alla conclusione della collaborazione, quali la titolarità delle opere realizzate, i diritti riservati agli autori delle opere dell’ingegno, la riconsegna dei beni, e ogni altro effetto rilevante.</text:p>
      <text:p text:style-name="P3">…………………………………………………………………………………………………………………………………………………………………………………………………………………………………………………………………………………………………………………………………………………………………………………………………………………………………………………………………………………..….................................</text:p>
      <text:p text:style-name="P18">q) Modalità per l’adeguamento e le modifiche degli interventi concordati.</text:p>
      <text:p text:style-name="P3">…………………………………………………………………………………………………………………………………………………………………………………………………………………………………………………………………………………………………………………………………………………………………………………………………………………………………………………………………………………..….................................</text:p>
      <text:p text:style-name="P25">r) Definizione delle forme di pubblicità e comunicazione di azioni o interventi realizzati grazie ad atti di mecenatismo.</text:p>
      <text:p text:style-name="P3">…………………………………………………………………………………………………………………………………………………………………………………………………………………………………………………………………………………………………………………………………………………………………………………………………………………………………………………………………………………..….................................</text:p>
      <text:p text:style-name="P18">s) Definizione della durata del patto di collaborazione, eventuali cause di sospensione o di conclusione e del suo eventuale rinnovo.</text:p>
      <text:p text:style-name="P3">…………………………………………………………………………………………………………………………………………………………………………………………………………………………………………………………………………………………………………………………………………………………………………………………………………………………………………………………………………………..….................................</text:p>
      <text:p text:style-name="P3">
        Il soggetto che propone la realizzazione dell’intervento si impegna a rispettare i contenuti del patto di collaborazione. In caso di recesso anticipato, si impegna a restituire eventuali forme di sostegno avute 
        <text:s/>
        nell’ambito delle iniziative promosse, salvo ulteriori responsabilità per danni nei confronti di altri soggetti aderenti al patto. 
      </text:p>
      <text:p text:style-name="P2">ART. [5] - REGISTRAZIONE </text:p>
      <text:p text:style-name="P3">Il presente patto verrà registrato “in caso d’uso”, le spese di registrazione sono a carico del soggetto che richiede la registrazione. </text:p>
      <text:p text:style-name="P2">ART [6] - CLAUSOLA COMPROMISSORIA </text:p>
      <text:p text:style-name="P3">Nel rispetto della legislazione vigente, per le controversie che dovessero insorgere in relazione all’applicazione del presente patto sarà competente in via esclusiva il foro di Milano fatto salvo il tentativo di conciliazione di cui all'art. 14 del Regolamento </text:p>
      <text:p text:style-name="P4"/>
      <text:p text:style-name="P4">Letto confermato e sottoscritto</text:p>
      <text:p text:style-name="P4">Data della sottoscrizione...................................</text:p>
      <text:p text:style-name="P4"/>
      <table:table table:name="Tabella2" table:style-name="Tabella2">
        <table:table-column table:style-name="Tabella2.A"/>
        <table:table-column table:style-name="Tabella2.B"/>
        <table:table-row>
          <table:table-cell table:style-name="Tabella2.A1" office:value-type="string">
            <text:p text:style-name="P11">
              Rappresentante dell'Ente 
              <text:span text:style-name="T2">(cognome, nome e qualifica) </text:span>
            </text:p>
          </table:table-cell>
          <table:table-cell table:style-name="Tabella2.A1" office:value-type="string">
            <text:p text:style-name="P12">Firma</text:p>
            <text:p text:style-name="P12"/>
            <text:p text:style-name="P12">…...........................................................................</text:p>
          </table:table-cell>
        </table:table-row>
        <table:table-row>
          <table:table-cell table:style-name="Tabella2.A1" office:value-type="string">
            <text:p text:style-name="P6">
              Cittadino/Rappresentante Associazione/I
              <text:span text:style-name="T1">mpresa</text:span>
            </text:p>
          </table:table-cell>
          <table:table-cell table:style-name="Tabella2.A1" office:value-type="string">
            <text:p text:style-name="P12">Firma</text:p>
            <text:p text:style-name="P12"/>
            <text:p text:style-name="P12">…................................................................................</text:p>
          </table:table-cell>
        </table:table-row>
      </table:table>
      <table:table table:name="Tabella1" table:style-name="Tabella1">
        <table:table-column table:style-name="Tabella1.A"/>
        <table:table-column table:style-name="Tabella1.B"/>
        <table:table-row table:style-name="Tabella1.1">
          <table:table-cell table:style-name="Tabella1.A1" office:value-type="string">
            <text:p text:style-name="P19">Comune di Arese</text:p>
          </table:table-cell>
          <table:table-cell table:style-name="Tabella1.A1" office:value-type="string">
            <text:p text:style-name="P21">
              Via Roma 2 
              <text:s/>
              20020 Arese Mi
            </text:p>
            <text:p text:style-name="P20">Codice fiscale e partita IVA 03366130155</text:p>
            <text:p text:style-name="P23">
              tel. 02.93527.1 
              <text:s text:c="2"/>
              fax 02.93580465
            </text:p>
            <text:p text:style-name="Standard">
              <text:a xlink:type="simple" xlink:href="http://www.comune.arese.mi.it/">
                <text:span text:style-name="Internet_20_link">
                  <text:span text:style-name="T5">www.comune.arese.mi.it</text:span>
                </text:span>
              </text:a>
            </text:p>
            <text:p text:style-name="P24">p.e.c.: protocollo@cert.comune.arese.mi.it</text:p>
          </table:table-cell>
        </table:table-row>
      </table:table>
      <text:p text:style-name="P22"/>
    </office:text>
  </office:body>
</office:document-content>
</file>

<file path=meta.xml><?xml version="1.0" encoding="utf-8"?>
<office:document-meta xmlns:office="urn:oasis:names:tc:opendocument:xmlns:office:1.0" xmlns:xlink="http://www.w3.org/1999/xlink" xmlns:dc="http://purl.org/dc/elements/1.1/" xmlns:meta="urn:oasis:names:tc:opendocument:xmlns:meta:1.0" xmlns:ooo="http://openoffice.org/2004/office" xmlns:grddl="http://www.w3.org/2003/g/data-view#" office:version="1.2" grddl:transformation="http://docs.oasis-open.org/office/1.2/xslt/odf2rdf.xsl">
  <office:meta>
    <meta:creation-date>2016-10-13T17:58:49.89</meta:creation-date>
    <dc:date>2017-04-26T14:40:16.07</dc:date>
    <meta:editing-duration>PT02H48M34S</meta:editing-duration>
    <meta:editing-cycles>24</meta:editing-cycles>
    <meta:generator>OpenOffice.org/3.2$Win32 OpenOffice.org_project/320m18$Build-9502</meta:generator>
    <meta:document-statistic meta:table-count="2" meta:image-count="1" meta:object-count="0" meta:page-count="3" meta:paragraph-count="78" meta:word-count="852" meta:character-count="10497"/>
  </office:meta>
</office:document-meta>
</file>

<file path=settings.xml><?xml version="1.0" encoding="utf-8"?>
<office:document-settings xmlns:office="urn:oasis:names:tc:opendocument:xmlns:office:1.0" xmlns:xlink="http://www.w3.org/1999/xlink" xmlns:config="urn:oasis:names:tc:opendocument:xmlns:config:1.0" xmlns:ooo="http://openoffice.org/2004/office" office:version="1.2">
  <office:settings>
    <config:config-item-set config:name="ooo:view-settings">
      <config:config-item config:name="ViewAreaTop" config:type="int">0</config:config-item>
      <config:config-item config:name="ViewAreaLeft" config:type="int">0</config:config-item>
      <config:config-item config:name="ViewAreaWidth" config:type="int">39435</config:config-item>
      <config:config-item config:name="ViewAreaHeight" config:type="int">16956</config:config-item>
      <config:config-item config:name="ShowRedlineChanges" config:type="boolean">true</config:config-item>
      <config:config-item config:name="InBrowseMode" config:type="boolean">false</config:config-item>
      <config:config-item-map-indexed config:name="Views">
        <config:config-item-map-entry>
          <config:config-item config:name="ViewId" config:type="string">view2</config:config-item>
          <config:config-item config:name="ViewLeft" config:type="int">11217</config:config-item>
          <config:config-item config:name="ViewTop" config:type="int">2801</config:config-item>
          <config:config-item config:name="VisibleLeft" config:type="int">0</config:config-item>
          <config:config-item config:name="VisibleTop" config:type="int">0</config:config-item>
          <config:config-item config:name="VisibleRight" config:type="int">39434</config:config-item>
          <config:config-item config:name="VisibleBottom" config:type="int">16955</config:config-item>
          <config:config-item config:name="ZoomType" config:type="short">0</config:config-item>
          <config:config-item config:name="ViewLayoutColumns" config:type="short">0</config:config-item>
          <config:config-item config:name="ViewLayoutBookMode" config:type="boolean">false</config:config-item>
          <config:config-item config:name="ZoomFactor" config:type="short">100</config:config-item>
          <config:config-item config:name="IsSelectedFrame" config:type="boolean">false</config:config-item>
        </config:config-item-map-entry>
      </config:config-item-map-indexed>
    </config:config-item-set>
    <config:config-item-set config:name="ooo:configuration-settings">
      <config:config-item config:name="AddParaSpacingToTableCells" config:type="boolean">true</config:config-item>
      <config:config-item config:name="PrintPaperFromSetup" config:type="boolean">false</config:config-item>
      <config:config-item config:name="IsKernAsianPunctuation" config:type="boolean">false</config:config-item>
      <config:config-item config:name="PrintReversed" config:type="boolean">false</config:config-item>
      <config:config-item config:name="LinkUpdateMode" config:type="short">1</config:config-item>
      <config:config-item config:name="DoNotCaptureDrawObjsOnPage" config:type="boolean">false</config:config-item>
      <config:config-item config:name="SaveVersionOnClose" config:type="boolean">false</config:config-item>
      <config:config-item config:name="PrintEmptyPages" config:type="boolean">true</config:config-item>
      <config:config-item config:name="PrintSingleJobs" config:type="boolean">false</config:config-item>
      <config:config-item config:name="AllowPrintJobCancel" config:type="boolean">true</config:config-item>
      <config:config-item config:name="AddFrameOffsets" config:type="boolean">false</config:config-item>
      <config:config-item config:name="PrintLeftPages" config:type="boolean">true</config:config-item>
      <config:config-item config:name="PrintTables" config:type="boolean">true</config:config-item>
      <config:config-item config:name="ProtectForm" config:type="boolean">false</config:config-item>
      <config:config-item config:name="ChartAutoUpdate" config:type="boolean">true</config:config-item>
      <config:config-item config:name="PrintControls" config:type="boolean">true</config:config-item>
      <config:config-item config:name="PrinterSetup" config:type="base64Binary"/>
      <config:config-item config:name="CurrentDatabaseDataSource" config:type="string"/>
      <config:config-item config:name="LoadReadonly" config:type="boolean">false</config:config-item>
      <config:config-item config:name="CurrentDatabaseCommand" config:type="string"/>
      <config:config-item config:name="ConsiderTextWrapOnObjPos" config:type="boolean">false</config:config-item>
      <config:config-item config:name="ApplyUserData" config:type="boolean">true</config:config-item>
      <config:config-item config:name="AddParaTableSpacing" config:type="boolean">true</config:config-item>
      <config:config-item config:name="FieldAutoUpdate" config:type="boolean">true</config:config-item>
      <config:config-item config:name="IgnoreFirstLineIndentInNumbering" config:type="boolean">false</config:config-item>
      <config:config-item config:name="TabsRelativeToIndent" config:type="boolean">true</config:config-item>
      <config:config-item config:name="IgnoreTabsAndBlanksForLineCalculation" config:type="boolean">false</config:config-item>
      <config:config-item config:name="PrintAnnotationMode" config:type="short">0</config:config-item>
      <config:config-item config:name="AddParaTableSpacingAtStart" config:type="boolean">true</config:config-item>
      <config:config-item config:name="UseOldPrinterMetrics" config:type="boolean">false</config:config-item>
      <config:config-item config:name="TableRowKeep" config:type="boolean">false</config:config-item>
      <config:config-item config:name="PrinterName" config:type="string"/>
      <config:config-item config:name="PrintFaxName" config:type="string"/>
      <config:config-item config:name="UnxForceZeroExtLeading" config:type="boolean">false</config:config-item>
      <config:config-item config:name="PrintTextPlaceholder" config:type="boolean">false</config:config-item>
      <config:config-item config:name="DoNotJustifyLinesWithManualBreak" config:type="boolean">false</config:config-item>
      <config:config-item config:name="PrintRightPages" config:type="boolean">true</config:config-item>
      <config:config-item config:name="CharacterCompressionType" config:type="short">0</config:config-item>
      <config:config-item config:name="UseFormerTextWrapping" config:type="boolean">false</config:config-item>
      <config:config-item config:name="IsLabelDocument" config:type="boolean">false</config:config-item>
      <config:config-item config:name="AlignTabStopPosition" config:type="boolean">true</config:config-item>
      <config:config-item config:name="PrintHiddenText" config:type="boolean">false</config:config-item>
      <config:config-item config:name="DoNotResetParaAttrsForNumFont" config:type="boolean">false</config:config-item>
      <config:config-item config:name="PrintPageBackground" config:type="boolean">true</config:config-item>
      <config:config-item config:name="CurrentDatabaseCommandType" config:type="int">0</config:config-item>
      <config:config-item config:name="OutlineLevelYieldsNumbering" config:type="boolean">false</config:config-item>
      <config:config-item config:name="PrintProspect" config:type="boolean">false</config:config-item>
      <config:config-item config:name="PrintGraphics" config:type="boolean">true</config:config-item>
      <config:config-item config:name="SaveGlobalDocumentLinks" config:type="boolean">false</config:config-item>
      <config:config-item config:name="PrintProspectRTL" config:type="boolean">false</config:config-item>
      <config:config-item config:name="UseFormerLineSpacing" config:type="boolean">false</config:config-item>
      <config:config-item config:name="AddExternalLeading" config:type="boolean">true</config:config-item>
      <config:config-item config:name="UseFormerObjectPositioning" config:type="boolean">false</config:config-item>
      <config:config-item config:name="RedlineProtectionKey" config:type="base64Binary"/>
      <config:config-item config:name="ClipAsCharacterAnchoredWriterFlyFrames" config:type="boolean">false</config:config-item>
      <config:config-item config:name="UseOldNumbering" config:type="boolean">false</config:config-item>
      <config:config-item config:name="PrintDrawings" config:type="boolean">true</config:config-item>
      <config:config-item config:name="PrinterIndependentLayout" config:type="string">high-resolution</config:config-item>
      <config:config-item config:name="TabAtLeftIndentForParagraphsInList" config:type="boolean">false</config:config-item>
      <config:config-item config:name="PrintBlackFonts" config:type="boolean">false</config:config-item>
      <config:config-item config:name="UpdateFromTemplate" config:type="boolean">true</config:config-item>
    </config:config-item-set>
  </office:settings>
</office:document-settings>
</file>

<file path=styles.xml><?xml version="1.0" encoding="utf-8"?>
<office:document-styles xmlns:office="urn:oasis:names:tc:opendocument:xmlns:office:1.0" xmlns:style="urn:oasis:names:tc:opendocument:xmlns:style:1.0" xmlns:text="urn:oasis:names:tc:opendocument:xmlns:text:1.0" xmlns:table="urn:oasis:names:tc:opendocument:xmlns:table:1.0" xmlns:draw="urn:oasis:names:tc:opendocument:xmlns:drawing:1.0" xmlns:fo="urn:oasis:names:tc:opendocument:xmlns:xsl-fo-compatible:1.0" xmlns:xlink="http://www.w3.org/1999/xlink" xmlns:dc="http://purl.org/dc/elements/1.1/" xmlns:meta="urn:oasis:names:tc:opendocument:xmlns:meta:1.0" xmlns:number="urn:oasis:names:tc:opendocument:xmlns:datastyle:1.0" xmlns:svg="urn:oasis:names:tc:opendocument:xmlns:svg-compatible:1.0" xmlns:chart="urn:oasis:names:tc:opendocument:xmlns:chart:1.0" xmlns:dr3d="urn:oasis:names:tc:opendocument:xmlns:dr3d:1.0" xmlns:math="http://www.w3.org/1998/Math/MathML" xmlns:form="urn:oasis:names:tc:opendocument:xmlns:form:1.0" xmlns:script="urn:oasis:names:tc:opendocument:xmlns:script:1.0" xmlns:ooo="http://openoffice.org/2004/office" xmlns:ooow="http://openoffice.org/2004/writer" xmlns:oooc="http://openoffice.org/2004/calc" xmlns:dom="http://www.w3.org/2001/xml-events" xmlns:rpt="http://openoffice.org/2005/report" xmlns:of="urn:oasis:names:tc:opendocument:xmlns:of:1.2" xmlns:xhtml="http://www.w3.org/1999/xhtml" xmlns:grddl="http://www.w3.org/2003/g/data-view#" office:version="1.2" grddl:transformation="http://docs.oasis-open.org/office/1.2/xslt/odf2rdf.xsl">
  <office:font-face-decls>
    <style:font-face style:name="Mangal1" svg:font-family="Mangal"/>
    <style:font-face style:name="Calibri" svg:font-family="Calibri, Calibri" style:font-family-generic="swiss"/>
    <style:font-face style:name="Times New Roman" svg:font-family="'Times New Roman'" style:font-family-generic="roman" style:font-pitch="variable"/>
    <style:font-face style:name="Arial" svg:font-family="Arial" style:font-family-generic="swiss" style:font-pitch="variable"/>
    <style:font-face style:name="Calibri1" svg:font-family="Calibri" style:font-family-generic="swiss" style:font-pitch="variable"/>
    <style:font-face style:name="Mangal" svg:font-family="Mangal" style:font-family-generic="system" style:font-pitch="variable"/>
    <style:font-face style:name="SimSun" svg:font-family="SimSun" style:font-family-generic="system" style:font-pitch="variable"/>
  </office:font-face-decls>
  <office:styles>
    <style:default-style style:family="graphic">
      <style:graphic-properties draw:shadow-offset-x="0.3cm" draw:shadow-offset-y="0.3cm" draw:start-line-spacing-horizontal="0.283cm" draw:start-line-spacing-vertical="0.283cm" draw:end-line-spacing-horizontal="0.283cm" draw:end-line-spacing-vertical="0.283cm" style:flow-with-text="false"/>
      <style:paragraph-properties style:text-autospace="ideograph-alpha" style:line-break="strict" style:writing-mode="lr-tb" style:font-independent-line-spacing="false">
        <style:tab-stops/>
      </style:paragraph-properties>
      <style:text-properties style:use-window-font-color="true" fo:font-size="12pt" fo:language="it" fo:country="IT" style:letter-kerning="true" style:font-size-asian="12pt" style:language-asian="zh" style:country-asian="CN" style:font-size-complex="12pt" style:language-complex="hi" style:country-complex="IN"/>
    </style:default-style>
    <style:default-style style:family="paragraph">
      <style:paragraph-properties fo:hyphenation-ladder-count="no-limit" style:text-autospace="ideograph-alpha" style:punctuation-wrap="hanging" style:line-break="strict" style:tab-stop-distance="1.251cm" style:writing-mode="page"/>
      <style:text-properties style:use-window-font-color="true" style:font-name="Times New Roman" fo:font-size="12pt" fo:language="it" fo:country="IT" style:letter-kerning="true" style:font-name-asian="SimSun" style:font-size-asian="12pt" style:language-asian="zh" style:country-asian="CN" style:font-name-complex="Mangal" style:font-size-complex="12pt" style:language-complex="hi" style:country-complex="IN" fo:hyphenate="false" fo:hyphenation-remain-char-count="2" fo:hyphenation-push-char-count="2"/>
    </style:default-style>
    <style:default-style style:family="table">
      <style:table-properties table:border-model="collapsing"/>
    </style:default-style>
    <style:default-style style:family="table-row">
      <style:table-row-properties fo:keep-together="auto"/>
    </style:default-style>
    <style:style style:name="Standard" style:family="paragraph" style:class="text"/>
    <style:style style:name="Heading" style:family="paragraph" style:parent-style-name="Standard" style:next-style-name="Text_20_body" style:class="text">
      <style:paragraph-properties fo:margin-top="0.423cm" fo:margin-bottom="0.212cm" fo:keep-with-next="always"/>
      <style:text-properties style:font-name="Arial" fo:font-size="14pt" style:font-name-asian="SimSun" style:font-size-asian="14pt" style:font-name-complex="Mangal" style:font-size-complex="14pt"/>
    </style:style>
    <style:style style:name="Text_20_body" style:display-name="Text body" style:family="paragraph" style:parent-style-name="Standard" style:class="text">
      <style:paragraph-properties fo:margin-top="0cm" fo:margin-bottom="0.212cm"/>
    </style:style>
    <style:style style:name="List" style:family="paragraph" style:parent-style-name="Text_20_body" style:class="list">
      <style:text-properties style:font-name-complex="Mangal1"/>
    </style:style>
    <style:style style:name="Caption" style:family="paragraph" style:parent-style-name="Standard" style:class="extra">
      <style:paragraph-properties fo:margin-top="0.212cm" fo:margin-bottom="0.212cm" text:number-lines="false" text:line-number="0"/>
      <style:text-properties fo:font-size="12pt" fo:font-style="italic" style:font-size-asian="12pt" style:font-style-asian="italic" style:font-name-complex="Mangal1" style:font-size-complex="12pt" style:font-style-complex="italic"/>
    </style:style>
    <style:style style:name="Index" style:family="paragraph" style:parent-style-name="Standard" style:class="index">
      <style:paragraph-properties text:number-lines="false" text:line-number="0"/>
      <style:text-properties style:font-name-complex="Mangal1"/>
    </style:style>
    <style:style style:name="Default" style:family="paragraph" style:parent-style-name="Standard">
      <style:paragraph-properties fo:text-align="start" style:justify-single-word="false" style:text-autospace="none"/>
      <style:text-properties fo:color="#000000" style:font-name="Calibri" fo:font-size="12pt" style:font-name-asian="Calibri" style:font-size-asian="12pt" style:font-name-complex="Calibri" style:font-size-complex="12pt"/>
    </style:style>
    <style:style style:name="Table_20_Contents" style:display-name="Table Contents" style:family="paragraph" style:parent-style-name="Standard" style:class="extra">
      <style:paragraph-properties text:number-lines="false" text:line-number="0"/>
    </style:style>
    <style:style style:name="Table_20_Heading" style:display-name="Table Heading" style:family="paragraph" style:parent-style-name="Table_20_Contents" style:class="extra">
      <style:paragraph-properties fo:text-align="center" style:justify-single-word="false" text:number-lines="false" text:line-number="0"/>
      <style:text-properties fo:font-weight="bold" style:font-weight-asian="bold" style:font-weight-complex="bold"/>
    </style:style>
    <style:style style:name="Header" style:family="paragraph" style:parent-style-name="Standard" style:class="extra">
      <style:paragraph-properties>
        <style:tab-stops>
          <style:tab-stop style:position="8.795cm" style:type="center"/>
          <style:tab-stop style:position="17.59cm" style:type="right"/>
        </style:tab-stops>
      </style:paragraph-properties>
    </style:style>
    <style:style style:name="Heading_20_1" style:display-name="Heading 1" style:family="paragraph" style:parent-style-name="Standard" style:next-style-name="Standard" style:default-outline-level="1" style:class="text">
      <style:paragraph-properties fo:keep-with-next="always"/>
    </style:style>
    <style:style style:name="Internet_20_link" style:display-name="Internet link" style:family="text">
      <style:text-properties fo:color="#000080" style:text-underline-style="solid" style:text-underline-width="auto" style:text-underline-color="font-color"/>
    </style:style>
    <style:style style:name="Graphics" style:family="graphic">
      <style:graphic-properties text:anchor-type="paragraph" svg:x="0cm" svg:y="0cm" style:wrap="none" style:vertical-pos="top" style:vertical-rel="paragraph" style:horizontal-pos="center" style:horizontal-rel="paragraph"/>
    </style:style>
    <style:style style:name="Frame" style:family="graphic">
      <style:graphic-properties text:anchor-type="paragraph" svg:x="0cm" svg:y="0cm" style:wrap="parallel" style:number-wrapped-paragraphs="no-limit" style:wrap-contour="false" style:vertical-pos="top" style:vertical-rel="paragraph-content" style:horizontal-pos="center" style:horizontal-rel="paragraph-content"/>
    </style:style>
    <text:outline-style style:name="Outline">
      <text:outline-level-style text:level="1" style:num-format="">
        <style:list-level-properties text:list-level-position-and-space-mode="label-alignment">
          <style:list-level-label-alignment text:label-followed-by="listtab" text:list-tab-stop-position="0.762cm" fo:text-indent="-0.762cm" fo:margin-left="0.762cm"/>
        </style:list-level-properties>
      </text:outline-level-style>
      <text:outline-level-style text:level="2" style:num-format="">
        <style:list-level-properties text:list-level-position-and-space-mode="label-alignment">
          <style:list-level-label-alignment text:label-followed-by="listtab" text:list-tab-stop-position="1.016cm" fo:text-indent="-1.016cm" fo:margin-left="1.016cm"/>
        </style:list-level-properties>
      </text:outline-level-style>
      <text:outline-level-style text:level="3" style:num-format="">
        <style:list-level-properties text:list-level-position-and-space-mode="label-alignment">
          <style:list-level-label-alignment text:label-followed-by="listtab" text:list-tab-stop-position="1.27cm" fo:text-indent="-1.27cm" fo:margin-left="1.27cm"/>
        </style:list-level-properties>
      </text:outline-level-style>
      <text:outline-level-style text:level="4" style:num-format="">
        <style:list-level-properties text:list-level-position-and-space-mode="label-alignment">
          <style:list-level-label-alignment text:label-followed-by="listtab" text:list-tab-stop-position="1.524cm" fo:text-indent="-1.524cm" fo:margin-left="1.524cm"/>
        </style:list-level-properties>
      </text:outline-level-style>
      <text:outline-level-style text:level="5" style:num-format="">
        <style:list-level-properties text:list-level-position-and-space-mode="label-alignment">
          <style:list-level-label-alignment text:label-followed-by="listtab" text:list-tab-stop-position="1.778cm" fo:text-indent="-1.778cm" fo:margin-left="1.778cm"/>
        </style:list-level-properties>
      </text:outline-level-style>
      <text:outline-level-style text:level="6" style:num-format="">
        <style:list-level-properties text:list-level-position-and-space-mode="label-alignment">
          <style:list-level-label-alignment text:label-followed-by="listtab" text:list-tab-stop-position="2.032cm" fo:text-indent="-2.032cm" fo:margin-left="2.032cm"/>
        </style:list-level-properties>
      </text:outline-level-style>
      <text:outline-level-style text:level="7" style:num-format="">
        <style:list-level-properties text:list-level-position-and-space-mode="label-alignment">
          <style:list-level-label-alignment text:label-followed-by="listtab" text:list-tab-stop-position="2.286cm" fo:text-indent="-2.286cm" fo:margin-left="2.286cm"/>
        </style:list-level-properties>
      </text:outline-level-style>
      <text:outline-level-style text:level="8" style:num-format="">
        <style:list-level-properties text:list-level-position-and-space-mode="label-alignment">
          <style:list-level-label-alignment text:label-followed-by="listtab" text:list-tab-stop-position="2.54cm" fo:text-indent="-2.54cm" fo:margin-left="2.54cm"/>
        </style:list-level-properties>
      </text:outline-level-style>
      <text:outline-level-style text:level="9" style:num-format="">
        <style:list-level-properties text:list-level-position-and-space-mode="label-alignment">
          <style:list-level-label-alignment text:label-followed-by="listtab" text:list-tab-stop-position="2.794cm" fo:text-indent="-2.794cm" fo:margin-left="2.794cm"/>
        </style:list-level-properties>
      </text:outline-level-style>
      <text:outline-level-style text:level="10" style:num-format="">
        <style:list-level-properties text:list-level-position-and-space-mode="label-alignment">
          <style:list-level-label-alignment text:label-followed-by="listtab" text:list-tab-stop-position="3.048cm" fo:text-indent="-3.048cm" fo:margin-left="3.048cm"/>
        </style:list-level-properties>
      </text:outline-level-style>
    </text:outline-style>
    <text:list-style style:name="RTF_5f_Num_20_2" style:display-name="RTF_Num 2">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3" style:display-name="RTF_Num 3">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4" style:display-name="RTF_Num 4">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5" style:display-name="RTF_Num 5">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6" style:display-name="RTF_Num 6">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7" style:display-name="RTF_Num 7">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8" style:display-name="RTF_Num 8">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9" style:display-name="RTF_Num 9">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10" style:display-name="RTF_Num 10">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11" style:display-name="RTF_Num 11">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12" style:display-name="RTF_Num 12">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13" style:display-name="RTF_Num 13">
      <text:list-level-style-number text:level="1" style:num-format="">
        <style:list-level-properties/>
      </text:list-level-style-number>
      <text:list-level-style-number text:level="2" style:num-format="">
        <style:list-level-properties/>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14" style:display-name="RTF_Num 14">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15" style:display-name="RTF_Num 15">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16" style:display-name="RTF_Num 16">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17" style:display-name="RTF_Num 17">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18" style:display-name="RTF_Num 18">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19" style:display-name="RTF_Num 19">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20" style:display-name="RTF_Num 20">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21" style:display-name="RTF_Num 21">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22" style:display-name="RTF_Num 22">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23" style:display-name="RTF_Num 23">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24" style:display-name="RTF_Num 24">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25" style:display-name="RTF_Num 25">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26" style:display-name="RTF_Num 26">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27" style:display-name="RTF_Num 27">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28" style:display-name="RTF_Num 28">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29" style:display-name="RTF_Num 29">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30" style:display-name="RTF_Num 30">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31" style:display-name="RTF_Num 31">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32" style:display-name="RTF_Num 32">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33" style:display-name="RTF_Num 33">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34" style:display-name="RTF_Num 34">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35" style:display-name="RTF_Num 35">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36" style:display-name="RTF_Num 36">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37" style:display-name="RTF_Num 37">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38" style:display-name="RTF_Num 38">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39" style:display-name="RTF_Num 39">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40" style:display-name="RTF_Num 40">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41" style:display-name="RTF_Num 41">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42" style:display-name="RTF_Num 42">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43" style:display-name="RTF_Num 43">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44" style:display-name="RTF_Num 44">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45" style:display-name="RTF_Num 45">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46" style:display-name="RTF_Num 46">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47" style:display-name="RTF_Num 47">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48" style:display-name="RTF_Num 48">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49" style:display-name="RTF_Num 49">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50" style:display-name="RTF_Num 50">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51" style:display-name="RTF_Num 51">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52" style:display-name="RTF_Num 52">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53" style:display-name="RTF_Num 53">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54" style:display-name="RTF_Num 54">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RTF_5f_Num_20_55" style:display-name="RTF_Num 55">
      <text:list-level-style-number text:level="1" style:num-format="">
        <style:list-level-properties/>
      </text:list-level-style-number>
      <text:list-level-style-number text:level="2" style:num-suffix="." style:num-format="1">
        <style:list-level-properties text:space-before="1.27cm" text:min-label-width="0.635cm"/>
      </text:list-level-style-number>
      <text:list-level-style-number text:level="3" style:num-suffix="." style:num-format="1">
        <style:list-level-properties text:space-before="1.905cm" text:min-label-width="0.635cm"/>
      </text:list-level-style-number>
      <text:list-level-style-number text:level="4" style:num-suffix="." style:num-format="1">
        <style:list-level-properties text:space-before="2.54cm" text:min-label-width="0.635cm"/>
      </text:list-level-style-number>
      <text:list-level-style-number text:level="5" style:num-suffix="." style:num-format="1">
        <style:list-level-properties text:space-before="3.175cm" text:min-label-width="0.635cm"/>
      </text:list-level-style-number>
      <text:list-level-style-number text:level="6" style:num-suffix="." style:num-format="1">
        <style:list-level-properties text:space-before="3.81cm" text:min-label-width="0.635cm"/>
      </text:list-level-style-number>
      <text:list-level-style-number text:level="7" style:num-suffix="." style:num-format="1">
        <style:list-level-properties text:space-before="4.445cm" text:min-label-width="0.635cm"/>
      </text:list-level-style-number>
      <text:list-level-style-number text:level="8" style:num-suffix="." style:num-format="1">
        <style:list-level-properties text:space-before="5.08cm" text:min-label-width="0.635cm"/>
      </text:list-level-style-number>
      <text:list-level-style-number text:level="9" style:num-suffix="." style:num-format="1">
        <style:list-level-properties text:space-before="5.715cm" text:min-label-width="0.635cm"/>
      </text:list-level-style-number>
      <text:list-level-style-number text:level="10" style:num-suffix="." style:num-format="1">
        <style:list-level-properties text:space-before="6.35cm" text:min-label-width="0.635cm"/>
      </text:list-level-style-number>
    </text:list-style>
    <text:list-style style:name="WW8Num11">
      <text:list-level-style-number text:level="1" style:num-suffix=")" style:num-format="a" style:num-letter-sync="true">
        <style:list-level-properties text:list-level-position-and-space-mode="label-alignment">
          <style:list-level-label-alignment text:label-followed-by="listtab" text:list-tab-stop-position="1.27cm" fo:text-indent="-0.635cm" fo:margin-left="1.27cm"/>
        </style:list-level-properties>
      </text:list-level-style-number>
      <text:list-level-style-number text:level="2" style:num-suffix=")" style:num-format="a" style:num-letter-sync="true">
        <style:list-level-properties text:list-level-position-and-space-mode="label-alignment">
          <style:list-level-label-alignment text:label-followed-by="listtab" text:list-tab-stop-position="1.905cm" fo:text-indent="-0.635cm" fo:margin-left="1.905cm"/>
        </style:list-level-properties>
      </text:list-level-style-number>
      <text:list-level-style-number text:level="3" style:num-suffix=")" style:num-format="a" style:num-letter-sync="true">
        <style:list-level-properties text:list-level-position-and-space-mode="label-alignment">
          <style:list-level-label-alignment text:label-followed-by="listtab" text:list-tab-stop-position="2.54cm" fo:text-indent="-0.635cm" fo:margin-left="2.54cm"/>
        </style:list-level-properties>
      </text:list-level-style-number>
      <text:list-level-style-number text:level="4" style:num-suffix=")" style:num-format="a" style:num-letter-sync="true">
        <style:list-level-properties text:list-level-position-and-space-mode="label-alignment">
          <style:list-level-label-alignment text:label-followed-by="listtab" text:list-tab-stop-position="3.175cm" fo:text-indent="-0.635cm" fo:margin-left="3.175cm"/>
        </style:list-level-properties>
      </text:list-level-style-number>
      <text:list-level-style-number text:level="5" style:num-suffix=")" style:num-format="a" style:num-letter-sync="true">
        <style:list-level-properties text:list-level-position-and-space-mode="label-alignment">
          <style:list-level-label-alignment text:label-followed-by="listtab" text:list-tab-stop-position="3.81cm" fo:text-indent="-0.635cm" fo:margin-left="3.81cm"/>
        </style:list-level-properties>
      </text:list-level-style-number>
      <text:list-level-style-number text:level="6" style:num-suffix=")" style:num-format="a" style:num-letter-sync="true">
        <style:list-level-properties text:list-level-position-and-space-mode="label-alignment">
          <style:list-level-label-alignment text:label-followed-by="listtab" text:list-tab-stop-position="4.445cm" fo:text-indent="-0.635cm" fo:margin-left="4.445cm"/>
        </style:list-level-properties>
      </text:list-level-style-number>
      <text:list-level-style-number text:level="7" style:num-suffix=")" style:num-format="a" style:num-letter-sync="true">
        <style:list-level-properties text:list-level-position-and-space-mode="label-alignment">
          <style:list-level-label-alignment text:label-followed-by="listtab" text:list-tab-stop-position="5.08cm" fo:text-indent="-0.635cm" fo:margin-left="5.08cm"/>
        </style:list-level-properties>
      </text:list-level-style-number>
      <text:list-level-style-number text:level="8" style:num-suffix=")" style:num-format="a" style:num-letter-sync="true">
        <style:list-level-properties text:list-level-position-and-space-mode="label-alignment">
          <style:list-level-label-alignment text:label-followed-by="listtab" text:list-tab-stop-position="5.715cm" fo:text-indent="-0.635cm" fo:margin-left="5.715cm"/>
        </style:list-level-properties>
      </text:list-level-style-number>
      <text:list-level-style-number text:level="9" style:num-suffix=")" style:num-format="a" style:num-letter-sync="true">
        <style:list-level-properties text:list-level-position-and-space-mode="label-alignment">
          <style:list-level-label-alignment text:label-followed-by="listtab" text:list-tab-stop-position="6.35cm" fo:text-indent="-0.635cm" fo:margin-left="6.35cm"/>
        </style:list-level-properties>
      </text:list-level-style-number>
      <text:list-level-style-number text:level="10" style:num-suffix="." style:num-format="1">
        <style:list-level-properties text:list-level-position-and-space-mode="label-alignment">
          <style:list-level-label-alignment text:label-followed-by="listtab" text:list-tab-stop-position="6.985cm" fo:text-indent="-0.635cm" fo:margin-left="6.985cm"/>
        </style:list-level-properties>
      </text:list-level-style-number>
    </text:list-style>
    <text:notes-configuration text:note-class="footnote" style:num-format="1" text:start-value="0" text:footnotes-position="page" text:start-numbering-at="document"/>
    <text:notes-configuration text:note-class="endnote" style:num-format="i" text:start-value="0"/>
    <text:linenumbering-configuration text:number-lines="false" text:offset="0.499cm" style:num-format="1" text:number-position="left" text:increment="5"/>
  </office:styles>
  <office:automatic-styles>
    <style:page-layout style:name="Mpm1">
      <style:page-layout-properties fo:page-width="21.001cm" fo:page-height="29.7cm" style:num-format="1" style:print-orientation="portrait" fo:margin-top="1.799cm" fo:margin-bottom="1.799cm" fo:margin-left="2cm" fo:margin-right="2cm" style:writing-mode="lr-tb" style:footnote-max-height="0cm">
        <style:footnote-sep style:width="0.018cm" style:distance-before-sep="0.101cm" style:distance-after-sep="0.101cm" style:adjustment="left" style:rel-width="25%" style:color="#000000"/>
      </style:page-layout-properties>
      <style:header-style/>
      <style:footer-style/>
    </style:page-layout>
  </office:automatic-styles>
  <office:master-styles>
    <style:master-page style:name="Standard" style:page-layout-name="Mpm1"/>
  </office:master-styles>
</office:document-styles>
</file>